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00FDA-F554-4278-B3F2-0629CD837A3B}" type="datetimeFigureOut">
              <a:rPr lang="pt-BR" smtClean="0"/>
              <a:pPr/>
              <a:t>02/09/2015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800200"/>
          </a:xfrm>
        </p:spPr>
        <p:txBody>
          <a:bodyPr>
            <a:normAutofit/>
          </a:bodyPr>
          <a:lstStyle/>
          <a:p>
            <a:r>
              <a:rPr lang="pt-BR" sz="3200" b="1" dirty="0" err="1" smtClean="0">
                <a:latin typeface="Arial" pitchFamily="34" charset="0"/>
                <a:cs typeface="Arial" pitchFamily="34" charset="0"/>
              </a:rPr>
              <a:t>Sidrolândia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 – MS</a:t>
            </a:r>
            <a:br>
              <a:rPr lang="pt-BR" sz="3200" b="1" dirty="0" smtClean="0">
                <a:latin typeface="Arial" pitchFamily="34" charset="0"/>
                <a:cs typeface="Arial" pitchFamily="34" charset="0"/>
              </a:rPr>
            </a:b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E. E. </a:t>
            </a:r>
            <a:r>
              <a:rPr lang="pt-BR" sz="3200" b="1" dirty="0" err="1" smtClean="0">
                <a:latin typeface="Arial" pitchFamily="34" charset="0"/>
                <a:cs typeface="Arial" pitchFamily="34" charset="0"/>
              </a:rPr>
              <a:t>Sidrônio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 Antunes de Andrade</a:t>
            </a:r>
            <a:br>
              <a:rPr lang="pt-BR" sz="3200" b="1" dirty="0" smtClean="0">
                <a:latin typeface="Arial" pitchFamily="34" charset="0"/>
                <a:cs typeface="Arial" pitchFamily="34" charset="0"/>
              </a:rPr>
            </a:br>
            <a:r>
              <a:rPr lang="pt-BR" sz="3200" b="1" dirty="0" err="1" smtClean="0">
                <a:latin typeface="Arial" pitchFamily="34" charset="0"/>
                <a:cs typeface="Arial" pitchFamily="34" charset="0"/>
              </a:rPr>
              <a:t>Progetec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200" b="1" dirty="0" err="1" smtClean="0">
                <a:latin typeface="Arial" pitchFamily="34" charset="0"/>
                <a:cs typeface="Arial" pitchFamily="34" charset="0"/>
              </a:rPr>
              <a:t>Profª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200" b="1" dirty="0" err="1" smtClean="0">
                <a:latin typeface="Arial" pitchFamily="34" charset="0"/>
                <a:cs typeface="Arial" pitchFamily="34" charset="0"/>
              </a:rPr>
              <a:t>Carseléia</a:t>
            </a:r>
            <a:r>
              <a:rPr lang="pt-B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200" b="1" dirty="0" err="1" smtClean="0">
                <a:latin typeface="Arial" pitchFamily="34" charset="0"/>
                <a:cs typeface="Arial" pitchFamily="34" charset="0"/>
              </a:rPr>
              <a:t>Gracioli</a:t>
            </a:r>
            <a:endParaRPr lang="pt-B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sz="3000" dirty="0" smtClean="0">
                <a:solidFill>
                  <a:schemeClr val="tx1"/>
                </a:solidFill>
              </a:rPr>
              <a:t>Tema 25 </a:t>
            </a:r>
          </a:p>
          <a:p>
            <a:r>
              <a:rPr lang="pt-BR" sz="3000" b="1" dirty="0" smtClean="0">
                <a:solidFill>
                  <a:schemeClr val="tx1"/>
                </a:solidFill>
              </a:rPr>
              <a:t>Avaliação com uso das </a:t>
            </a:r>
          </a:p>
          <a:p>
            <a:r>
              <a:rPr lang="pt-BR" sz="3000" b="1" dirty="0" smtClean="0">
                <a:solidFill>
                  <a:schemeClr val="tx1"/>
                </a:solidFill>
              </a:rPr>
              <a:t>tecnologias educacionais </a:t>
            </a:r>
            <a:endParaRPr lang="pt-BR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b="1" dirty="0" smtClean="0"/>
              <a:t>Possibilidades de avaliação com </a:t>
            </a:r>
            <a:br>
              <a:rPr lang="pt-BR" sz="3200" b="1" dirty="0" smtClean="0"/>
            </a:br>
            <a:r>
              <a:rPr lang="pt-BR" sz="3200" b="1" dirty="0" smtClean="0"/>
              <a:t>uso das TIC na minha escola</a:t>
            </a:r>
            <a:endParaRPr lang="pt-BR" sz="32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Autofit/>
          </a:bodyPr>
          <a:lstStyle/>
          <a:p>
            <a:r>
              <a:rPr lang="pt-BR" sz="3000" dirty="0" smtClean="0"/>
              <a:t>Utilização de plataformas digitais permitindo individualizar o ensino.</a:t>
            </a:r>
          </a:p>
          <a:p>
            <a:r>
              <a:rPr lang="pt-BR" sz="3000" dirty="0" smtClean="0"/>
              <a:t>Banco de dados com análises mais precisas sobre desempenho e necessidades de desenvolvimento de cada estudante.</a:t>
            </a:r>
          </a:p>
          <a:p>
            <a:r>
              <a:rPr lang="pt-BR" sz="3000" dirty="0" smtClean="0"/>
              <a:t>Interfaces que possibilitam alta interatividade.</a:t>
            </a:r>
          </a:p>
          <a:p>
            <a:r>
              <a:rPr lang="pt-BR" sz="3000" dirty="0" smtClean="0"/>
              <a:t>Redes sociais.</a:t>
            </a:r>
          </a:p>
          <a:p>
            <a:endParaRPr lang="pt-BR" sz="3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pt-BR" sz="3200" b="1" dirty="0" smtClean="0"/>
              <a:t>Descrição de duas situações de avaliação </a:t>
            </a:r>
            <a:br>
              <a:rPr lang="pt-BR" sz="3200" b="1" dirty="0" smtClean="0"/>
            </a:br>
            <a:r>
              <a:rPr lang="pt-BR" sz="3200" b="1" dirty="0" smtClean="0"/>
              <a:t>que ocorre na escola com uso das TIC</a:t>
            </a:r>
            <a:endParaRPr lang="pt-BR" sz="32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b="1" dirty="0" err="1" smtClean="0"/>
              <a:t>Geekie</a:t>
            </a:r>
            <a:r>
              <a:rPr lang="pt-BR" b="1" dirty="0" smtClean="0"/>
              <a:t> </a:t>
            </a:r>
            <a:r>
              <a:rPr lang="pt-BR" b="1" dirty="0" err="1" smtClean="0"/>
              <a:t>Lab</a:t>
            </a:r>
            <a:r>
              <a:rPr lang="pt-BR" dirty="0" smtClean="0"/>
              <a:t>: </a:t>
            </a:r>
            <a:r>
              <a:rPr lang="pt-BR" sz="3000" dirty="0" smtClean="0"/>
              <a:t>acesso </a:t>
            </a:r>
            <a:r>
              <a:rPr lang="pt-BR" sz="3000" dirty="0"/>
              <a:t>à plataforma com </a:t>
            </a:r>
            <a:r>
              <a:rPr lang="pt-BR" sz="3000" dirty="0" err="1"/>
              <a:t>tokens</a:t>
            </a:r>
            <a:r>
              <a:rPr lang="pt-BR" sz="3000" dirty="0"/>
              <a:t> exclusivos para e escola e para cada </a:t>
            </a:r>
            <a:r>
              <a:rPr lang="pt-BR" sz="3000" dirty="0" smtClean="0"/>
              <a:t>estudante; busca </a:t>
            </a:r>
            <a:r>
              <a:rPr lang="pt-BR" sz="3000" dirty="0"/>
              <a:t>pela melhoria do rendimento escolar de cada </a:t>
            </a:r>
            <a:r>
              <a:rPr lang="pt-BR" sz="3000" dirty="0" smtClean="0"/>
              <a:t>estudante, em Língua Portuguesa, </a:t>
            </a:r>
            <a:r>
              <a:rPr lang="pt-BR" sz="3000" dirty="0" err="1" smtClean="0"/>
              <a:t>lit</a:t>
            </a:r>
            <a:r>
              <a:rPr lang="pt-BR" sz="3000" dirty="0" smtClean="0"/>
              <a:t>, </a:t>
            </a:r>
            <a:r>
              <a:rPr lang="pt-BR" sz="3000" dirty="0" err="1" smtClean="0"/>
              <a:t>mat</a:t>
            </a:r>
            <a:r>
              <a:rPr lang="pt-BR" sz="3000" dirty="0" smtClean="0"/>
              <a:t>, </a:t>
            </a:r>
            <a:r>
              <a:rPr lang="pt-BR" sz="3000" dirty="0" err="1" smtClean="0"/>
              <a:t>hist</a:t>
            </a:r>
            <a:r>
              <a:rPr lang="pt-BR" sz="3000" dirty="0" smtClean="0"/>
              <a:t>, </a:t>
            </a:r>
            <a:r>
              <a:rPr lang="pt-BR" sz="3000" dirty="0" err="1" smtClean="0"/>
              <a:t>geo</a:t>
            </a:r>
            <a:r>
              <a:rPr lang="pt-BR" sz="3000" dirty="0" smtClean="0"/>
              <a:t>, </a:t>
            </a:r>
            <a:r>
              <a:rPr lang="pt-BR" sz="3000" dirty="0" err="1" smtClean="0"/>
              <a:t>bio</a:t>
            </a:r>
            <a:r>
              <a:rPr lang="pt-BR" sz="3000" dirty="0" smtClean="0"/>
              <a:t>, </a:t>
            </a:r>
            <a:r>
              <a:rPr lang="pt-BR" sz="3000" dirty="0" err="1" smtClean="0"/>
              <a:t>quím</a:t>
            </a:r>
            <a:r>
              <a:rPr lang="pt-BR" sz="3000" dirty="0" smtClean="0"/>
              <a:t>, física do E.M. com acompanhamento on-line da coordenação e dos professores.</a:t>
            </a:r>
          </a:p>
          <a:p>
            <a:pPr algn="just"/>
            <a:r>
              <a:rPr lang="pt-BR" b="1" dirty="0" err="1" smtClean="0"/>
              <a:t>Grepolis</a:t>
            </a:r>
            <a:r>
              <a:rPr lang="pt-BR" dirty="0" smtClean="0"/>
              <a:t>:</a:t>
            </a:r>
            <a:r>
              <a:rPr lang="pt-BR" dirty="0"/>
              <a:t> </a:t>
            </a:r>
            <a:r>
              <a:rPr lang="pt-BR" sz="3000" dirty="0" smtClean="0"/>
              <a:t>complementar </a:t>
            </a:r>
            <a:r>
              <a:rPr lang="pt-BR" sz="3000" dirty="0"/>
              <a:t>o aprendizado de sala de </a:t>
            </a:r>
            <a:r>
              <a:rPr lang="pt-BR" sz="3000" dirty="0" smtClean="0"/>
              <a:t>aula; </a:t>
            </a:r>
            <a:r>
              <a:rPr lang="pt-BR" sz="3000" dirty="0"/>
              <a:t>m</a:t>
            </a:r>
            <a:r>
              <a:rPr lang="pt-BR" sz="3000" dirty="0" smtClean="0"/>
              <a:t>elhorar </a:t>
            </a:r>
            <a:r>
              <a:rPr lang="pt-BR" sz="3000" dirty="0"/>
              <a:t>a aprendizagem em </a:t>
            </a:r>
            <a:r>
              <a:rPr lang="pt-BR" sz="3000" dirty="0" smtClean="0"/>
              <a:t>História – cuidando da administração de sua cidade com acompanhamento da coordenação e dos professores.</a:t>
            </a:r>
            <a:endParaRPr lang="pt-BR" dirty="0" smtClean="0"/>
          </a:p>
          <a:p>
            <a:pPr marL="0" indent="0"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b="1" dirty="0" smtClean="0"/>
              <a:t>Orientações para serem repassadas aos professores regentes da minha escola </a:t>
            </a:r>
            <a:endParaRPr lang="pt-BR" sz="32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Conhecer cada recurso e cada mecanismo antes de utilizar em sala.</a:t>
            </a:r>
          </a:p>
          <a:p>
            <a:endParaRPr lang="pt-BR" dirty="0" smtClean="0"/>
          </a:p>
          <a:p>
            <a:r>
              <a:rPr lang="pt-BR" dirty="0" smtClean="0"/>
              <a:t>Analisar as formas e estratégias que as tecnologias serão integradas ao contexto pedagógico.</a:t>
            </a:r>
          </a:p>
          <a:p>
            <a:endParaRPr lang="pt-BR" dirty="0"/>
          </a:p>
          <a:p>
            <a:r>
              <a:rPr lang="pt-BR" dirty="0"/>
              <a:t>Para avançar no uso pedagógico das </a:t>
            </a:r>
            <a:r>
              <a:rPr lang="pt-BR" dirty="0" err="1" smtClean="0"/>
              <a:t>TIC’s</a:t>
            </a:r>
            <a:r>
              <a:rPr lang="pt-BR" dirty="0"/>
              <a:t>, cursos como os oferecidos pelo </a:t>
            </a:r>
            <a:r>
              <a:rPr lang="pt-BR" dirty="0" err="1"/>
              <a:t>Proinfo</a:t>
            </a:r>
            <a:r>
              <a:rPr lang="pt-BR" dirty="0"/>
              <a:t> </a:t>
            </a:r>
            <a:r>
              <a:rPr lang="pt-BR" dirty="0" smtClean="0"/>
              <a:t>(Programa </a:t>
            </a:r>
            <a:r>
              <a:rPr lang="pt-BR" dirty="0"/>
              <a:t>de </a:t>
            </a:r>
            <a:r>
              <a:rPr lang="pt-BR" dirty="0" smtClean="0"/>
              <a:t>Inclusão </a:t>
            </a:r>
            <a:r>
              <a:rPr lang="pt-BR" dirty="0"/>
              <a:t>D</a:t>
            </a:r>
            <a:r>
              <a:rPr lang="pt-BR" dirty="0" smtClean="0"/>
              <a:t>igital </a:t>
            </a:r>
            <a:r>
              <a:rPr lang="pt-BR" dirty="0"/>
              <a:t>do MEC) são </a:t>
            </a:r>
            <a:r>
              <a:rPr lang="pt-BR" dirty="0" smtClean="0"/>
              <a:t>ótimas </a:t>
            </a:r>
            <a:r>
              <a:rPr lang="pt-BR" dirty="0"/>
              <a:t>opções. </a:t>
            </a:r>
            <a:br>
              <a:rPr lang="pt-BR" dirty="0"/>
            </a:b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da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387025"/>
      </a:accent1>
      <a:accent2>
        <a:srgbClr val="B0DFA0"/>
      </a:accent2>
      <a:accent3>
        <a:srgbClr val="A5C249"/>
      </a:accent3>
      <a:accent4>
        <a:srgbClr val="10CF9B"/>
      </a:accent4>
      <a:accent5>
        <a:srgbClr val="7CCA62"/>
      </a:accent5>
      <a:accent6>
        <a:srgbClr val="A5C249"/>
      </a:accent6>
      <a:hlink>
        <a:srgbClr val="00B050"/>
      </a:hlink>
      <a:folHlink>
        <a:srgbClr val="85DFD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204</Words>
  <Application>Microsoft Office PowerPoint</Application>
  <PresentationFormat>Apresentação na tela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Sidrolândia – MS E. E. Sidrônio Antunes de Andrade Progetec Profª Carseléia Gracioli</vt:lpstr>
      <vt:lpstr>Possibilidades de avaliação com  uso das TIC na minha escola</vt:lpstr>
      <vt:lpstr>Descrição de duas situações de avaliação  que ocorre na escola com uso das TIC</vt:lpstr>
      <vt:lpstr>Orientações para serem repassadas aos professores regentes da minha escola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 7</dc:creator>
  <cp:lastModifiedBy>USER</cp:lastModifiedBy>
  <cp:revision>10</cp:revision>
  <dcterms:created xsi:type="dcterms:W3CDTF">2015-08-26T11:59:15Z</dcterms:created>
  <dcterms:modified xsi:type="dcterms:W3CDTF">2015-09-02T18:20:55Z</dcterms:modified>
</cp:coreProperties>
</file>